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8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2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9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809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32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6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42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78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8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5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1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6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4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BABBB-5494-478B-9718-FF1FC6484CC7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F643-9234-44AC-B9F3-EB69AE83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1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153055"/>
            <a:ext cx="8610600" cy="1293812"/>
          </a:xfrm>
        </p:spPr>
        <p:txBody>
          <a:bodyPr>
            <a:normAutofit/>
          </a:bodyPr>
          <a:lstStyle/>
          <a:p>
            <a:pPr algn="ctr"/>
            <a:r>
              <a:rPr lang="en-US" sz="5467" dirty="0">
                <a:solidFill>
                  <a:srgbClr val="FF0000"/>
                </a:solidFill>
              </a:rPr>
              <a:t>Security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532" y="3148645"/>
            <a:ext cx="9194800" cy="1997075"/>
          </a:xfrm>
        </p:spPr>
        <p:txBody>
          <a:bodyPr/>
          <a:lstStyle/>
          <a:p>
            <a:pPr marL="0" indent="0">
              <a:buNone/>
            </a:pPr>
            <a:r>
              <a:rPr lang="en-US" sz="3733" dirty="0"/>
              <a:t>Was the conduct foreseeable?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sz="2667" dirty="0"/>
              <a:t>Most church shootings are not predictable.</a:t>
            </a:r>
          </a:p>
        </p:txBody>
      </p:sp>
    </p:spTree>
    <p:extLst>
      <p:ext uri="{BB962C8B-B14F-4D97-AF65-F5344CB8AC3E}">
        <p14:creationId xmlns:p14="http://schemas.microsoft.com/office/powerpoint/2010/main" val="144716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267" y="1939926"/>
            <a:ext cx="9025467" cy="3207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Basic Goals: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Containment</a:t>
            </a:r>
            <a:r>
              <a:rPr lang="en-US" sz="4400" dirty="0"/>
              <a:t> of damage</a:t>
            </a:r>
          </a:p>
          <a:p>
            <a:pPr marL="0" indent="0">
              <a:buNone/>
            </a:pPr>
            <a:r>
              <a:rPr lang="en-US" sz="4400" dirty="0"/>
              <a:t>	or </a:t>
            </a:r>
            <a:r>
              <a:rPr lang="en-US" sz="4400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deterrence</a:t>
            </a:r>
            <a:r>
              <a:rPr lang="en-US" sz="4400" dirty="0"/>
              <a:t> of these acts.</a:t>
            </a:r>
          </a:p>
        </p:txBody>
      </p:sp>
    </p:spTree>
    <p:extLst>
      <p:ext uri="{BB962C8B-B14F-4D97-AF65-F5344CB8AC3E}">
        <p14:creationId xmlns:p14="http://schemas.microsoft.com/office/powerpoint/2010/main" val="105013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1" y="973669"/>
            <a:ext cx="7137400" cy="141340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Does Your Church Need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Armed Security Guards?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9802" y="3269192"/>
            <a:ext cx="4487332" cy="1192741"/>
          </a:xfrm>
        </p:spPr>
        <p:txBody>
          <a:bodyPr>
            <a:normAutofit/>
          </a:bodyPr>
          <a:lstStyle/>
          <a:p>
            <a:pPr marL="457189" indent="-457189">
              <a:buFont typeface="Wingdings" panose="05000000000000000000" pitchFamily="2" charset="2"/>
              <a:buChar char="v"/>
            </a:pPr>
            <a:r>
              <a:rPr lang="en-US" sz="2800" dirty="0"/>
              <a:t>Are they from a reputable company?</a:t>
            </a:r>
          </a:p>
        </p:txBody>
      </p:sp>
    </p:spTree>
    <p:extLst>
      <p:ext uri="{BB962C8B-B14F-4D97-AF65-F5344CB8AC3E}">
        <p14:creationId xmlns:p14="http://schemas.microsoft.com/office/powerpoint/2010/main" val="148910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7233" y="1289057"/>
            <a:ext cx="9852299" cy="3367735"/>
          </a:xfrm>
        </p:spPr>
        <p:txBody>
          <a:bodyPr>
            <a:noAutofit/>
          </a:bodyPr>
          <a:lstStyle/>
          <a:p>
            <a:pPr algn="l"/>
            <a:r>
              <a:rPr lang="en-US" sz="4267" dirty="0">
                <a:solidFill>
                  <a:srgbClr val="FFC000"/>
                </a:solidFill>
              </a:rPr>
              <a:t>What about private security guards?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6401" y="2717800"/>
            <a:ext cx="4682067" cy="193899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457189" indent="-457189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Proper Screening?</a:t>
            </a:r>
          </a:p>
          <a:p>
            <a:pPr marL="457189" indent="-457189">
              <a:buFont typeface="Wingdings" panose="05000000000000000000" pitchFamily="2" charset="2"/>
              <a:buChar char="v"/>
            </a:pP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457189" indent="-457189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Proper Training?</a:t>
            </a:r>
          </a:p>
          <a:p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7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135" y="1151469"/>
            <a:ext cx="8678332" cy="1269468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What About Church Members</a:t>
            </a:r>
            <a:br>
              <a:rPr lang="en-US" cap="non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cap="non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with CCW Permits?</a:t>
            </a:r>
            <a:endParaRPr lang="en-US" cap="none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3934" y="3379260"/>
            <a:ext cx="7323668" cy="95567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</a:rPr>
              <a:t>Problem – Lack of extensive training</a:t>
            </a:r>
          </a:p>
        </p:txBody>
      </p:sp>
    </p:spTree>
    <p:extLst>
      <p:ext uri="{BB962C8B-B14F-4D97-AF65-F5344CB8AC3E}">
        <p14:creationId xmlns:p14="http://schemas.microsoft.com/office/powerpoint/2010/main" val="345848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200" y="1254655"/>
            <a:ext cx="6062133" cy="1293812"/>
          </a:xfrm>
        </p:spPr>
        <p:txBody>
          <a:bodyPr/>
          <a:lstStyle/>
          <a:p>
            <a:pPr algn="ctr"/>
            <a:r>
              <a:rPr lang="en-US" sz="5467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Best Practice: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867" y="3057524"/>
            <a:ext cx="8297333" cy="2843741"/>
          </a:xfrm>
        </p:spPr>
        <p:txBody>
          <a:bodyPr>
            <a:normAutofit/>
          </a:bodyPr>
          <a:lstStyle/>
          <a:p>
            <a:r>
              <a:rPr lang="en-US" sz="3733" dirty="0">
                <a:solidFill>
                  <a:schemeClr val="accent3">
                    <a:lumMod val="75000"/>
                  </a:schemeClr>
                </a:solidFill>
              </a:rPr>
              <a:t>Use of off-duty police officers or retired military personnel</a:t>
            </a:r>
          </a:p>
          <a:p>
            <a:endParaRPr lang="en-US" sz="3733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733" dirty="0">
                <a:solidFill>
                  <a:schemeClr val="accent3">
                    <a:lumMod val="75000"/>
                  </a:schemeClr>
                </a:solidFill>
              </a:rPr>
              <a:t>Rationale:  proper training</a:t>
            </a:r>
          </a:p>
        </p:txBody>
      </p:sp>
    </p:spTree>
    <p:extLst>
      <p:ext uri="{BB962C8B-B14F-4D97-AF65-F5344CB8AC3E}">
        <p14:creationId xmlns:p14="http://schemas.microsoft.com/office/powerpoint/2010/main" val="305465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763589"/>
            <a:ext cx="5621867" cy="129381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Recommendation: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90260"/>
            <a:ext cx="9262533" cy="36142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Establish a “safety” or “crisis” team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Regular meetings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Annually updated crisis plan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Regular training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Try to know who is “carrying” in your church!</a:t>
            </a:r>
          </a:p>
        </p:txBody>
      </p:sp>
    </p:spTree>
    <p:extLst>
      <p:ext uri="{BB962C8B-B14F-4D97-AF65-F5344CB8AC3E}">
        <p14:creationId xmlns:p14="http://schemas.microsoft.com/office/powerpoint/2010/main" val="21710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3059" y="593197"/>
            <a:ext cx="5274733" cy="129381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C0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83" y="1954744"/>
            <a:ext cx="9962092" cy="40243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Appoint a safety/crisis committee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Have a safety/crisis plan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Use trained personnel, off-duty police, or retired military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Know who is “carrying”</a:t>
            </a:r>
          </a:p>
        </p:txBody>
      </p:sp>
    </p:spTree>
    <p:extLst>
      <p:ext uri="{BB962C8B-B14F-4D97-AF65-F5344CB8AC3E}">
        <p14:creationId xmlns:p14="http://schemas.microsoft.com/office/powerpoint/2010/main" val="41564923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</TotalTime>
  <Words>125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Security in the Church</vt:lpstr>
      <vt:lpstr>PowerPoint Presentation</vt:lpstr>
      <vt:lpstr>Does Your Church Need Armed Security Guards?</vt:lpstr>
      <vt:lpstr>PowerPoint Presentation</vt:lpstr>
      <vt:lpstr>What About Church Members with CCW Permits?</vt:lpstr>
      <vt:lpstr>Best Practice:</vt:lpstr>
      <vt:lpstr>Recommendation: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in the Church</dc:title>
  <dc:creator>Joy Blanton</dc:creator>
  <cp:lastModifiedBy>Art Rhodes</cp:lastModifiedBy>
  <cp:revision>1</cp:revision>
  <dcterms:created xsi:type="dcterms:W3CDTF">2016-02-15T18:43:08Z</dcterms:created>
  <dcterms:modified xsi:type="dcterms:W3CDTF">2016-02-15T19:29:18Z</dcterms:modified>
</cp:coreProperties>
</file>